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D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3"/>
  </p:normalViewPr>
  <p:slideViewPr>
    <p:cSldViewPr snapToGrid="0">
      <p:cViewPr varScale="1">
        <p:scale>
          <a:sx n="62" d="100"/>
          <a:sy n="62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297CC-D6A4-D44B-B076-9E25747EF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B01B8C-84AF-452C-1197-B604332313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F72A2-E7CF-9293-80DD-87206C389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86500-BDBD-921D-7192-DB45DE441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A020A-0626-46DC-F2FE-77D08AEAF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67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301C0-CBE7-BD7D-17BA-670E3BFF6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FEB72-77BD-F493-DF49-388DE4105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2B179-E4FD-205F-6BFA-0C408BED1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CF974-F6E2-5F09-2E3D-3E0FF1083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1C11E-75A9-F9BA-A4F8-229380A0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8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AC0EF-46A8-ED62-6F74-9AA22CE0B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447BE-9F79-A3A4-7149-29A39D16F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0B443-20EF-4E56-E83D-246776703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253E9-B469-D6CC-53F2-CDA8AFE9E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982C8-B1A7-7EFB-C120-9629634F1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5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58404-4AD4-70A1-197D-7C81F294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EB714-FC3D-2CE7-7149-089F3C12E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CEF4FB-CD66-51F8-FDD3-91F2D9D43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BC87E-4B3E-833B-8034-60FFB2D13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DE97A-832B-B59E-CF08-72E99B2BF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9D355-392C-C986-1F4B-6967CD543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9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6158-D4BB-E5E8-0775-147005ABA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43A78-47AC-FCD5-4417-79E0C363C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0B4FD-CF6E-9CC9-6742-606D76C63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8E7B72-8E26-A9CB-40AD-A9BD3D1A0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16537A-C726-B736-D160-E86226721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5AEBD9-976F-CA24-1C2E-0CF6BD7D2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6F69C1-9EEB-C46F-BE3D-77DA5AD93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1DE359-DCCD-96BB-6629-C8A396EF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51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14E37-FF14-4FD3-EE0C-17CEE5EA6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B31DD3-EB73-A653-3589-4BFC25A46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DD6254-5399-A343-1B3F-311505412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8D88F6-7100-C813-B851-6466C8D8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57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0E9F8B-26FA-08D2-A9AF-A74690AAC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1CEB6F-A6D5-FDB4-5751-E323DD88A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F558E-4EB4-4325-B138-DDF9FE795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1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F54-9A42-C8A0-C2F6-8DC2624A7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01D93-EA27-4AB1-7FAB-A05C6354D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D927C-B12F-84F8-548D-6EE282F29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F0EA8-AD8E-AD29-C75A-3A5DE392A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4BB61-7AC0-33C9-A0E5-5C46CBACC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BB69AA-A3FC-CE99-DDC6-E4F0CCC5F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4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8E855-4B34-BB7F-F0E9-F9D5A2CF3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4C523B-4A3D-B449-71C5-39D738CF9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69780-5475-B216-931B-04B70CDD7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F6A49-0D34-AE41-9A14-E34C51FDC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F7B5B-6397-617D-1C07-39F349280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F32B4-27EA-FA3F-C34B-BF21B9389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54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92322-C5CF-C3A4-250B-0721018AB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AB4BE2-7A46-029F-FCF0-552A698B9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CA7B2-D866-625B-04B8-DAB5C5E3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91511-81BD-BC1C-F34E-7FF1E40B1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99BF2-1F5F-9B02-2A1D-63A4A77E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67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AB081B-DC98-0492-2A36-77E8CEFE77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3A3629-BC6D-6D6F-3B42-8C8EE92A4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CD5F4-CA78-9594-9CD9-33BFB3BAD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F16C4-B823-570B-04D5-84AFF982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24B7C-E613-A7F9-1965-C6CAC36C8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9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DCDF4-11FD-EA77-9FD7-1CCE15E83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B4679-EC59-DC74-F67D-6D6E5A8B6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9EBF5-B5EC-7FD1-B125-E2ABD6A6F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30DF42-98C7-EE48-BA6A-3D5FACE473AC}" type="datetimeFigureOut">
              <a:rPr lang="en-US" smtClean="0"/>
              <a:t>09/18/2024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01BAA-C998-1737-34C5-6475E92F1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EFC36-376B-A8F0-4685-55CDBF497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007D15-0047-8B44-963C-D304B7F1E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41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people&#10;&#10;Description automatically generated">
            <a:extLst>
              <a:ext uri="{FF2B5EF4-FFF2-40B4-BE49-F238E27FC236}">
                <a16:creationId xmlns:a16="http://schemas.microsoft.com/office/drawing/2014/main" id="{A2298480-D2F8-26B1-A572-9F2A1067A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49A5CC-1FBE-2209-E2C3-FA93B5B58813}"/>
              </a:ext>
            </a:extLst>
          </p:cNvPr>
          <p:cNvSpPr txBox="1"/>
          <p:nvPr/>
        </p:nvSpPr>
        <p:spPr>
          <a:xfrm>
            <a:off x="1828800" y="1265129"/>
            <a:ext cx="6037545" cy="1579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680"/>
              </a:lnSpc>
            </a:pPr>
            <a:r>
              <a:rPr lang="en-US" sz="5400" dirty="0" err="1">
                <a:solidFill>
                  <a:srgbClr val="6AD539"/>
                </a:solidFill>
                <a:latin typeface="Fidelity Slab-240517 Light" pitchFamily="2" charset="77"/>
              </a:rPr>
              <a:t>Siempre</a:t>
            </a:r>
            <a:r>
              <a:rPr lang="en-US" sz="5400" dirty="0">
                <a:solidFill>
                  <a:srgbClr val="6AD539"/>
                </a:solidFill>
                <a:latin typeface="Fidelity Slab-240517 Light" pitchFamily="2" charset="77"/>
              </a:rPr>
              <a:t> </a:t>
            </a:r>
            <a:r>
              <a:rPr lang="en-US" sz="5400" dirty="0" err="1">
                <a:solidFill>
                  <a:srgbClr val="6AD539"/>
                </a:solidFill>
                <a:latin typeface="Fidelity Slab-240517 Light" pitchFamily="2" charset="77"/>
              </a:rPr>
              <a:t>más</a:t>
            </a:r>
            <a:r>
              <a:rPr lang="en-US" sz="5400" dirty="0">
                <a:solidFill>
                  <a:srgbClr val="6AD539"/>
                </a:solidFill>
                <a:latin typeface="Fidelity Slab-240517 Light" pitchFamily="2" charset="77"/>
              </a:rPr>
              <a:t> </a:t>
            </a:r>
          </a:p>
          <a:p>
            <a:pPr>
              <a:lnSpc>
                <a:spcPts val="5680"/>
              </a:lnSpc>
            </a:pPr>
            <a:r>
              <a:rPr lang="en-US" sz="5400" dirty="0">
                <a:solidFill>
                  <a:srgbClr val="6AD539"/>
                </a:solidFill>
                <a:latin typeface="Fidelity Slab-240517 Light" pitchFamily="2" charset="77"/>
              </a:rPr>
              <a:t>for your family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801346-8DF2-94F1-7E4B-8B21356F4242}"/>
              </a:ext>
            </a:extLst>
          </p:cNvPr>
          <p:cNvSpPr txBox="1"/>
          <p:nvPr/>
        </p:nvSpPr>
        <p:spPr>
          <a:xfrm>
            <a:off x="1828799" y="2982686"/>
            <a:ext cx="5573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idelity Sans" panose="020B0503030202020204" pitchFamily="34" charset="77"/>
              </a:rPr>
              <a:t>Check out a conversation with some Fidelity Latino financial professionals, sharing stories about life, family, </a:t>
            </a:r>
            <a:br>
              <a:rPr lang="en-US" sz="1600" dirty="0">
                <a:solidFill>
                  <a:schemeClr val="bg1"/>
                </a:solidFill>
                <a:latin typeface="Fidelity Sans" panose="020B0503030202020204" pitchFamily="34" charset="77"/>
              </a:rPr>
            </a:br>
            <a:r>
              <a:rPr lang="en-US" sz="1600" dirty="0">
                <a:solidFill>
                  <a:schemeClr val="bg1"/>
                </a:solidFill>
                <a:latin typeface="Fidelity Sans" panose="020B0503030202020204" pitchFamily="34" charset="77"/>
              </a:rPr>
              <a:t>and how culture has shaped their outlook on money.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32489C-C97E-23AA-2ADD-D53241935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770" y="4222434"/>
            <a:ext cx="1600201" cy="3466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FB48F6-53F6-4DA6-4C24-6769FF84D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477" y="4055470"/>
            <a:ext cx="750210" cy="7502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266FF94-8F9F-BC4A-709C-B756391B9BA2}"/>
              </a:ext>
            </a:extLst>
          </p:cNvPr>
          <p:cNvSpPr txBox="1"/>
          <p:nvPr/>
        </p:nvSpPr>
        <p:spPr>
          <a:xfrm>
            <a:off x="5769428" y="4543426"/>
            <a:ext cx="5573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Fidelity Sans" panose="020B0503030202020204" pitchFamily="34" charset="77"/>
              </a:rPr>
              <a:t>NO APP NEEDED.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6200A5-C92C-81DD-5E1F-6107FE6EBBFC}"/>
              </a:ext>
            </a:extLst>
          </p:cNvPr>
          <p:cNvSpPr txBox="1"/>
          <p:nvPr/>
        </p:nvSpPr>
        <p:spPr>
          <a:xfrm>
            <a:off x="1926770" y="5388429"/>
            <a:ext cx="5791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Fidelity Sans Lt" panose="020B0303030202020204" pitchFamily="34" charset="77"/>
              </a:rPr>
              <a:t>Fidelity Brokerage Services LLC, Member NYSE, SIPC, 900 Salem Street, Smithfield, RI 02917 </a:t>
            </a:r>
          </a:p>
          <a:p>
            <a:r>
              <a:rPr lang="en-US" sz="1000" dirty="0">
                <a:solidFill>
                  <a:schemeClr val="bg1"/>
                </a:solidFill>
                <a:latin typeface="Fidelity Sans Lt" panose="020B0303030202020204" pitchFamily="34" charset="77"/>
              </a:rPr>
              <a:t>© 2024 FMR LLC. All rights reserved. 1158310.1.0</a:t>
            </a:r>
          </a:p>
        </p:txBody>
      </p:sp>
    </p:spTree>
    <p:extLst>
      <p:ext uri="{BB962C8B-B14F-4D97-AF65-F5344CB8AC3E}">
        <p14:creationId xmlns:p14="http://schemas.microsoft.com/office/powerpoint/2010/main" val="2741177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6" ma:contentTypeDescription="Create a new document." ma:contentTypeScope="" ma:versionID="38ac56ff61742d31fb8e1c3da01e9b80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088a27e68345a00b067bfb312e989821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AD9CF8-B7CC-400D-98DD-53393C279E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8949F3-40E3-47BB-883B-F0DA437136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66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Fidelity Sans</vt:lpstr>
      <vt:lpstr>Fidelity Sans Lt</vt:lpstr>
      <vt:lpstr>Fidelity Slab-240517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Berceli, Louis</dc:creator>
  <cp:lastModifiedBy>Andujo- Galaviz, Monica</cp:lastModifiedBy>
  <cp:revision>3</cp:revision>
  <dcterms:created xsi:type="dcterms:W3CDTF">2024-08-14T16:37:25Z</dcterms:created>
  <dcterms:modified xsi:type="dcterms:W3CDTF">2024-09-18T15:22:25Z</dcterms:modified>
</cp:coreProperties>
</file>